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2" r:id="rId7"/>
    <p:sldId id="266" r:id="rId8"/>
    <p:sldId id="264" r:id="rId9"/>
    <p:sldId id="265" r:id="rId10"/>
    <p:sldId id="263" r:id="rId11"/>
    <p:sldId id="259" r:id="rId12"/>
    <p:sldId id="268" r:id="rId13"/>
    <p:sldId id="267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B15FA-D280-4D50-B67F-9789D6CC61AC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803C8-BA47-4414-AD7E-A7C0519C51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00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803C8-BA47-4414-AD7E-A7C0519C51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55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93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190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67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975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651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58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562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10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818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24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32774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622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5098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60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014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628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6F7B3-20F9-43CC-A4DA-D8CDE45A9E8D}" type="datetimeFigureOut">
              <a:rPr lang="en-US" smtClean="0"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0E44F6D-AEE7-4BBA-BC6E-85805AB8D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479809" cy="1184109"/>
          </a:xfrm>
        </p:spPr>
        <p:txBody>
          <a:bodyPr/>
          <a:lstStyle/>
          <a:p>
            <a:r>
              <a:rPr lang="bn-BD" dirty="0" smtClean="0">
                <a:solidFill>
                  <a:srgbClr val="FF0000"/>
                </a:solidFill>
              </a:rPr>
              <a:t>শুভেচ্ছা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272" y="2115404"/>
            <a:ext cx="4934639" cy="21563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22376" y="4556905"/>
            <a:ext cx="19415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BD" sz="4000" dirty="0" smtClean="0">
                <a:solidFill>
                  <a:srgbClr val="FF0000"/>
                </a:solidFill>
              </a:rPr>
              <a:t>সবাইকে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48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9808" y="818866"/>
            <a:ext cx="1089753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BD" sz="4800" dirty="0" smtClean="0">
                <a:solidFill>
                  <a:srgbClr val="00B050"/>
                </a:solidFill>
              </a:rPr>
              <a:t>শিক্ষক পরিচিতি</a:t>
            </a:r>
          </a:p>
          <a:p>
            <a:r>
              <a:rPr lang="bn-BD" sz="4800" dirty="0" smtClean="0">
                <a:solidFill>
                  <a:srgbClr val="00B050"/>
                </a:solidFill>
              </a:rPr>
              <a:t>নামঃ </a:t>
            </a:r>
            <a:r>
              <a:rPr lang="bn-BD" sz="4800" dirty="0" smtClean="0">
                <a:solidFill>
                  <a:srgbClr val="00B050"/>
                </a:solidFill>
              </a:rPr>
              <a:t>মোঃ আব্দুল </a:t>
            </a:r>
            <a:r>
              <a:rPr lang="bn-BD" sz="4800" dirty="0" smtClean="0">
                <a:solidFill>
                  <a:srgbClr val="00B050"/>
                </a:solidFill>
              </a:rPr>
              <a:t>মমিন</a:t>
            </a:r>
          </a:p>
          <a:p>
            <a:r>
              <a:rPr lang="bn-BD" sz="4800" dirty="0" smtClean="0">
                <a:solidFill>
                  <a:srgbClr val="00B050"/>
                </a:solidFill>
              </a:rPr>
              <a:t>পদবিঃ  </a:t>
            </a:r>
            <a:r>
              <a:rPr lang="bn-BD" sz="4800" dirty="0">
                <a:solidFill>
                  <a:srgbClr val="00B050"/>
                </a:solidFill>
              </a:rPr>
              <a:t> </a:t>
            </a:r>
            <a:r>
              <a:rPr lang="bn-BD" sz="4800" dirty="0" smtClean="0">
                <a:solidFill>
                  <a:srgbClr val="00B050"/>
                </a:solidFill>
              </a:rPr>
              <a:t>উপজেলা মাধমিক শিক্ষা </a:t>
            </a:r>
            <a:r>
              <a:rPr lang="bn-BD" sz="4800" dirty="0" smtClean="0">
                <a:solidFill>
                  <a:srgbClr val="00B050"/>
                </a:solidFill>
              </a:rPr>
              <a:t>অফিসার</a:t>
            </a:r>
          </a:p>
          <a:p>
            <a:r>
              <a:rPr lang="bn-BD" sz="4800" dirty="0" smtClean="0">
                <a:solidFill>
                  <a:srgbClr val="00B050"/>
                </a:solidFill>
              </a:rPr>
              <a:t>          শিবগঞ্জ,বগুড়া। </a:t>
            </a:r>
            <a:endParaRPr lang="en-US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38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2" grpId="4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n-BD" dirty="0" smtClean="0">
                <a:solidFill>
                  <a:srgbClr val="FF0000"/>
                </a:solidFill>
              </a:rPr>
              <a:t>পাঠপরিচিতি</a:t>
            </a:r>
            <a:r>
              <a:rPr lang="bn-BD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bn-BD" sz="2800" dirty="0" smtClean="0">
                <a:solidFill>
                  <a:srgbClr val="00B0F0"/>
                </a:solidFill>
              </a:rPr>
              <a:t>শ্রেনিঃ ষষ্ঠ   বিষয়ঃ  </a:t>
            </a:r>
            <a:r>
              <a:rPr lang="bn-BD" sz="2800" dirty="0" smtClean="0">
                <a:solidFill>
                  <a:srgbClr val="00B0F0"/>
                </a:solidFill>
              </a:rPr>
              <a:t>কৃষি বিজ্ঞান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endParaRPr lang="bn-BD" sz="2800" dirty="0" smtClean="0">
              <a:solidFill>
                <a:srgbClr val="00B0F0"/>
              </a:solidFill>
            </a:endParaRPr>
          </a:p>
          <a:p>
            <a:r>
              <a:rPr lang="bn-BD" sz="2800" dirty="0" smtClean="0">
                <a:solidFill>
                  <a:srgbClr val="00B0F0"/>
                </a:solidFill>
              </a:rPr>
              <a:t>অধায়ঃ বাংলাদেশ চাষ যোগ্য মাছের পরিচিতি 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30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1282" y="259308"/>
            <a:ext cx="3992981" cy="1621534"/>
          </a:xfrm>
        </p:spPr>
        <p:txBody>
          <a:bodyPr>
            <a:normAutofit/>
          </a:bodyPr>
          <a:lstStyle/>
          <a:p>
            <a:r>
              <a:rPr lang="bn-BD" dirty="0" smtClean="0"/>
              <a:t>শিখনফল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8548" y="2210937"/>
            <a:ext cx="7861112" cy="3507474"/>
          </a:xfrm>
        </p:spPr>
        <p:txBody>
          <a:bodyPr>
            <a:normAutofit/>
          </a:bodyPr>
          <a:lstStyle/>
          <a:p>
            <a:pPr algn="l"/>
            <a:r>
              <a:rPr lang="bn-BD" sz="5100" dirty="0" smtClean="0">
                <a:solidFill>
                  <a:srgbClr val="FF0000"/>
                </a:solidFill>
              </a:rPr>
              <a:t>   </a:t>
            </a:r>
            <a:r>
              <a:rPr lang="bn-BD" sz="3200" dirty="0" smtClean="0">
                <a:solidFill>
                  <a:srgbClr val="FF0000"/>
                </a:solidFill>
              </a:rPr>
              <a:t>১।</a:t>
            </a:r>
            <a:r>
              <a:rPr lang="bn-BD" sz="5100" dirty="0" smtClean="0">
                <a:solidFill>
                  <a:srgbClr val="FF0000"/>
                </a:solidFill>
              </a:rPr>
              <a:t> </a:t>
            </a:r>
            <a:r>
              <a:rPr lang="bn-BD" sz="3600" dirty="0" smtClean="0">
                <a:solidFill>
                  <a:srgbClr val="FF0000"/>
                </a:solidFill>
              </a:rPr>
              <a:t>মাছ পরিচিতি বলতে পারবে।</a:t>
            </a:r>
          </a:p>
          <a:p>
            <a:pPr algn="l"/>
            <a:r>
              <a:rPr lang="bn-BD" sz="3600" dirty="0" smtClean="0">
                <a:solidFill>
                  <a:srgbClr val="FF0000"/>
                </a:solidFill>
              </a:rPr>
              <a:t>    ২। মাছের প্রকারভেদ  করতে পারবে </a:t>
            </a:r>
          </a:p>
          <a:p>
            <a:pPr algn="l"/>
            <a:r>
              <a:rPr lang="bn-BD" sz="3600" dirty="0" smtClean="0">
                <a:solidFill>
                  <a:srgbClr val="FF0000"/>
                </a:solidFill>
              </a:rPr>
              <a:t>    ৩।  মাছ চাষ বিষয়ে ধারনা পাবে। </a:t>
            </a:r>
          </a:p>
          <a:p>
            <a:pPr algn="l"/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28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376" y="0"/>
            <a:ext cx="7410734" cy="968991"/>
          </a:xfrm>
        </p:spPr>
        <p:txBody>
          <a:bodyPr>
            <a:normAutofit/>
          </a:bodyPr>
          <a:lstStyle/>
          <a:p>
            <a:r>
              <a:rPr lang="bn-BD" dirty="0" smtClean="0"/>
              <a:t>পূর্ব জ্ঞান যাচাই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174" y="4715303"/>
            <a:ext cx="7766936" cy="100993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bn-BD" sz="2800" dirty="0" smtClean="0">
                <a:solidFill>
                  <a:srgbClr val="00B0F0"/>
                </a:solidFill>
              </a:rPr>
              <a:t>১। মাছ চাষ বিষয়ে ধারণা দাও।</a:t>
            </a:r>
          </a:p>
          <a:p>
            <a:pPr algn="l"/>
            <a:r>
              <a:rPr lang="bn-BD" sz="2800" dirty="0" smtClean="0">
                <a:solidFill>
                  <a:srgbClr val="00B0F0"/>
                </a:solidFill>
              </a:rPr>
              <a:t>২। কার্প মাছ কি</a:t>
            </a:r>
          </a:p>
          <a:p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219" y="1132763"/>
            <a:ext cx="5916474" cy="32481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80048" y="2967335"/>
            <a:ext cx="631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২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454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n-BD" dirty="0" smtClean="0"/>
              <a:t>পাঠ শিরোনাম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bn-BD" sz="2400" dirty="0" smtClean="0">
                <a:solidFill>
                  <a:srgbClr val="FF0000"/>
                </a:solidFill>
              </a:rPr>
              <a:t>পঞ্চম অধ্যায়ঃ  </a:t>
            </a:r>
            <a:r>
              <a:rPr lang="bn-BD" sz="2400" u="sng" dirty="0" smtClean="0">
                <a:solidFill>
                  <a:srgbClr val="FF0000"/>
                </a:solidFill>
              </a:rPr>
              <a:t>বাংলাদেশের চাষ যোগ্য মাছ </a:t>
            </a:r>
            <a:endParaRPr lang="en-US" sz="24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2918" y="-1370326"/>
            <a:ext cx="7766936" cy="2740651"/>
          </a:xfrm>
        </p:spPr>
        <p:txBody>
          <a:bodyPr/>
          <a:lstStyle/>
          <a:p>
            <a:pPr algn="l"/>
            <a:r>
              <a:rPr lang="bn-BD" dirty="0" smtClean="0">
                <a:solidFill>
                  <a:srgbClr val="92D050"/>
                </a:solidFill>
              </a:rPr>
              <a:t>মূল্যায়ন </a:t>
            </a:r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3515" y="2825086"/>
            <a:ext cx="7629099" cy="95534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-487693" y="2967335"/>
            <a:ext cx="1267969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n-BD" sz="3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মাছ চাষের  অনৈতিক গুরুত্ব আলোচনা কর।  </a:t>
            </a:r>
            <a:endParaRPr lang="en-US" sz="3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997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3204" y="586853"/>
            <a:ext cx="3411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4800" dirty="0" smtClean="0">
                <a:solidFill>
                  <a:srgbClr val="00B0F0"/>
                </a:solidFill>
              </a:rPr>
              <a:t>একক কাজঃ</a:t>
            </a:r>
            <a:endParaRPr lang="en-US" sz="4800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57099" y="1774209"/>
            <a:ext cx="6537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solidFill>
                  <a:srgbClr val="FF0000"/>
                </a:solidFill>
              </a:rPr>
              <a:t>চিত্র থেকে মাছের প্রকারভেদ কর। 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422" y="2320118"/>
            <a:ext cx="3712190" cy="181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54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6854" y="600501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BD" sz="4000" dirty="0" smtClean="0">
                <a:solidFill>
                  <a:srgbClr val="00B050"/>
                </a:solidFill>
              </a:rPr>
              <a:t>সমাধান</a:t>
            </a:r>
            <a:r>
              <a:rPr lang="bn-BD" dirty="0" smtClean="0"/>
              <a:t>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86854" y="2415654"/>
            <a:ext cx="66328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solidFill>
                  <a:srgbClr val="FF0000"/>
                </a:solidFill>
              </a:rPr>
              <a:t>চাষের ভিত্তি করে মাছ তিন </a:t>
            </a:r>
            <a:r>
              <a:rPr lang="bn-BD" sz="3200" dirty="0" smtClean="0">
                <a:solidFill>
                  <a:srgbClr val="FF0000"/>
                </a:solidFill>
              </a:rPr>
              <a:t>প্রকার </a:t>
            </a:r>
          </a:p>
          <a:p>
            <a:r>
              <a:rPr lang="bn-BD" sz="3200" dirty="0" smtClean="0">
                <a:solidFill>
                  <a:srgbClr val="FF0000"/>
                </a:solidFill>
              </a:rPr>
              <a:t> </a:t>
            </a:r>
            <a:r>
              <a:rPr lang="bn-BD" sz="3200" dirty="0" smtClean="0">
                <a:solidFill>
                  <a:srgbClr val="FF0000"/>
                </a:solidFill>
              </a:rPr>
              <a:t>১</a:t>
            </a:r>
            <a:r>
              <a:rPr lang="bn-BD" sz="3200" dirty="0" smtClean="0">
                <a:solidFill>
                  <a:srgbClr val="FF0000"/>
                </a:solidFill>
              </a:rPr>
              <a:t>। উপরি </a:t>
            </a:r>
            <a:endParaRPr lang="bn-BD" sz="3200" dirty="0" smtClean="0">
              <a:solidFill>
                <a:srgbClr val="FF0000"/>
              </a:solidFill>
            </a:endParaRPr>
          </a:p>
          <a:p>
            <a:r>
              <a:rPr lang="bn-BD" sz="3200" dirty="0" smtClean="0">
                <a:solidFill>
                  <a:srgbClr val="FF0000"/>
                </a:solidFill>
              </a:rPr>
              <a:t> ২। মধ্য </a:t>
            </a:r>
            <a:endParaRPr lang="bn-BD" sz="3200" dirty="0" smtClean="0">
              <a:solidFill>
                <a:srgbClr val="FF0000"/>
              </a:solidFill>
            </a:endParaRPr>
          </a:p>
          <a:p>
            <a:r>
              <a:rPr lang="bn-BD" sz="3200" dirty="0" smtClean="0">
                <a:solidFill>
                  <a:srgbClr val="FF0000"/>
                </a:solidFill>
              </a:rPr>
              <a:t> ৩। তলদেশ </a:t>
            </a:r>
            <a:r>
              <a:rPr lang="bn-BD" sz="3200" dirty="0" smtClean="0">
                <a:solidFill>
                  <a:srgbClr val="FF0000"/>
                </a:solidFill>
              </a:rPr>
              <a:t>ভোগী 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01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 dir="in"/>
      </p:transition>
    </mc:Choice>
    <mc:Fallback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48418" y="-97418"/>
            <a:ext cx="2429302" cy="1222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dirty="0">
                <a:solidFill>
                  <a:srgbClr val="FF0000"/>
                </a:solidFill>
              </a:rPr>
              <a:t>উপস্থাপন</a:t>
            </a:r>
            <a:endParaRPr lang="en-US" sz="4400" dirty="0">
              <a:solidFill>
                <a:srgbClr val="FF0000"/>
              </a:solidFill>
            </a:endParaRPr>
          </a:p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23" y="1165815"/>
            <a:ext cx="4085425" cy="13836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429" y="1319494"/>
            <a:ext cx="3553109" cy="107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24" y="2590655"/>
            <a:ext cx="4085425" cy="23609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149" y="2590655"/>
            <a:ext cx="4681182" cy="211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06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60310" y="450376"/>
            <a:ext cx="30941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BD" sz="3200" dirty="0" smtClean="0">
                <a:solidFill>
                  <a:srgbClr val="7030A0"/>
                </a:solidFill>
              </a:rPr>
              <a:t>পূর্ব জ্ঞান যাচাইঃ-</a:t>
            </a:r>
          </a:p>
          <a:p>
            <a:endParaRPr lang="bn-BD" sz="3200" dirty="0"/>
          </a:p>
          <a:p>
            <a:r>
              <a:rPr lang="bn-BD" sz="3200" dirty="0" smtClean="0">
                <a:solidFill>
                  <a:srgbClr val="FF0000"/>
                </a:solidFill>
              </a:rPr>
              <a:t>চাষযোগ্য মাছ 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715" y="3010374"/>
            <a:ext cx="4601285" cy="38476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549" y="763137"/>
            <a:ext cx="3218313" cy="32183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52705" y="3220871"/>
            <a:ext cx="1609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800" dirty="0" smtClean="0">
                <a:solidFill>
                  <a:srgbClr val="00B050"/>
                </a:solidFill>
              </a:rPr>
              <a:t>রুইমাছ</a:t>
            </a:r>
            <a:r>
              <a:rPr lang="bn-BD" sz="2800" dirty="0" smtClean="0"/>
              <a:t> 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347415" y="6168788"/>
            <a:ext cx="2207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400" dirty="0" smtClean="0">
                <a:solidFill>
                  <a:srgbClr val="FF0000"/>
                </a:solidFill>
              </a:rPr>
              <a:t>কাতলা মাছ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51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2388" y="573206"/>
            <a:ext cx="4053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solidFill>
                  <a:srgbClr val="00B050"/>
                </a:solidFill>
              </a:rPr>
              <a:t>বাড়ীর কাজঃ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1630" y="1897038"/>
            <a:ext cx="5117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800" dirty="0" smtClean="0">
                <a:solidFill>
                  <a:srgbClr val="FF0000"/>
                </a:solidFill>
              </a:rPr>
              <a:t>মাছ চাষের জন্য পুকুর তৈরি।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07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56596" y="1323833"/>
            <a:ext cx="2169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800" dirty="0" smtClean="0">
                <a:solidFill>
                  <a:srgbClr val="C00000"/>
                </a:solidFill>
              </a:rPr>
              <a:t>দলগত কাজঃ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1593" y="3810251"/>
            <a:ext cx="46057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BD" sz="3200" dirty="0" smtClean="0">
                <a:solidFill>
                  <a:srgbClr val="00B050"/>
                </a:solidFill>
              </a:rPr>
              <a:t>মাছ ধারার পধতি দেখাও  </a:t>
            </a:r>
            <a:endParaRPr lang="en-US" sz="32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159" y="1694509"/>
            <a:ext cx="3248166" cy="144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99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4327" y="2702257"/>
            <a:ext cx="39032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8000" dirty="0" smtClean="0">
                <a:solidFill>
                  <a:srgbClr val="00B050"/>
                </a:solidFill>
              </a:rPr>
              <a:t>ধন্যবাদ</a:t>
            </a:r>
            <a:r>
              <a:rPr lang="bn-BD" sz="2800" dirty="0" smtClean="0">
                <a:solidFill>
                  <a:srgbClr val="00B050"/>
                </a:solidFill>
              </a:rPr>
              <a:t> 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260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204</TotalTime>
  <Words>139</Words>
  <Application>Microsoft Office PowerPoint</Application>
  <PresentationFormat>Widescreen</PresentationFormat>
  <Paragraphs>40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Trebuchet MS</vt:lpstr>
      <vt:lpstr>Vrinda</vt:lpstr>
      <vt:lpstr>Wingdings 3</vt:lpstr>
      <vt:lpstr>Facet</vt:lpstr>
      <vt:lpstr>শুভেচ্ছা</vt:lpstr>
      <vt:lpstr>PowerPoint Presentation</vt:lpstr>
      <vt:lpstr>পাঠপরিচিতি </vt:lpstr>
      <vt:lpstr>শিখনফল</vt:lpstr>
      <vt:lpstr>পূর্ব জ্ঞান যাচাই</vt:lpstr>
      <vt:lpstr>পাঠ শিরোনাম </vt:lpstr>
      <vt:lpstr>মূল্যায়ন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শুভেচ্ছা</dc:title>
  <dc:creator>TSS</dc:creator>
  <cp:lastModifiedBy>TSS</cp:lastModifiedBy>
  <cp:revision>37</cp:revision>
  <dcterms:created xsi:type="dcterms:W3CDTF">2013-06-27T05:51:50Z</dcterms:created>
  <dcterms:modified xsi:type="dcterms:W3CDTF">2013-06-27T16:10:21Z</dcterms:modified>
</cp:coreProperties>
</file>